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2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4469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72088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2959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9491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1610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9027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0702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85529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76599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2877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3044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0A07C-88D2-4C1C-807D-DB50224B5A3C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1735F-89B1-4233-8359-BC53221538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5227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79" y="-2784231"/>
            <a:ext cx="12126352" cy="1212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256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Uniform</a:t>
            </a:r>
            <a:br>
              <a:rPr lang="fr-FR" dirty="0"/>
            </a:br>
            <a:r>
              <a:rPr lang="fr-FR" dirty="0"/>
              <a:t>girls                                                  boys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951" y="1690688"/>
            <a:ext cx="1541000" cy="1642872"/>
          </a:xfr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2850055" y="1622754"/>
            <a:ext cx="1828801" cy="172700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323" y="3360130"/>
            <a:ext cx="2435942" cy="243594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42845" y="3514221"/>
            <a:ext cx="1901842" cy="190184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7951" y="5416063"/>
            <a:ext cx="1920593" cy="125401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208408" y="1762236"/>
            <a:ext cx="2162980" cy="216298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9999" y="1690688"/>
            <a:ext cx="2234528" cy="2234528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5200" y="3999304"/>
            <a:ext cx="2339999" cy="2339999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23300" y="4601164"/>
            <a:ext cx="2302412" cy="162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968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Rules</a:t>
            </a:r>
            <a:r>
              <a:rPr lang="fr-FR" dirty="0" smtClean="0"/>
              <a:t> (must / </a:t>
            </a:r>
            <a:r>
              <a:rPr lang="fr-FR" dirty="0" err="1" smtClean="0"/>
              <a:t>mustn’t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527140"/>
            <a:ext cx="3320538" cy="2636898"/>
          </a:xfr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3445" y="3775417"/>
            <a:ext cx="2514600" cy="25146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55390" y="1909140"/>
            <a:ext cx="274320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108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10496909"/>
              </p:ext>
            </p:extLst>
          </p:nvPr>
        </p:nvGraphicFramePr>
        <p:xfrm>
          <a:off x="622853" y="2635061"/>
          <a:ext cx="10730947" cy="301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367">
                  <a:extLst>
                    <a:ext uri="{9D8B030D-6E8A-4147-A177-3AD203B41FA5}">
                      <a16:colId xmlns:a16="http://schemas.microsoft.com/office/drawing/2014/main" xmlns="" val="2969260295"/>
                    </a:ext>
                  </a:extLst>
                </a:gridCol>
                <a:gridCol w="1836516">
                  <a:extLst>
                    <a:ext uri="{9D8B030D-6E8A-4147-A177-3AD203B41FA5}">
                      <a16:colId xmlns:a16="http://schemas.microsoft.com/office/drawing/2014/main" xmlns="" val="3843237018"/>
                    </a:ext>
                  </a:extLst>
                </a:gridCol>
                <a:gridCol w="1836516">
                  <a:extLst>
                    <a:ext uri="{9D8B030D-6E8A-4147-A177-3AD203B41FA5}">
                      <a16:colId xmlns:a16="http://schemas.microsoft.com/office/drawing/2014/main" xmlns="" val="737418887"/>
                    </a:ext>
                  </a:extLst>
                </a:gridCol>
                <a:gridCol w="1836516">
                  <a:extLst>
                    <a:ext uri="{9D8B030D-6E8A-4147-A177-3AD203B41FA5}">
                      <a16:colId xmlns:a16="http://schemas.microsoft.com/office/drawing/2014/main" xmlns="" val="3861710383"/>
                    </a:ext>
                  </a:extLst>
                </a:gridCol>
                <a:gridCol w="1836516">
                  <a:extLst>
                    <a:ext uri="{9D8B030D-6E8A-4147-A177-3AD203B41FA5}">
                      <a16:colId xmlns:a16="http://schemas.microsoft.com/office/drawing/2014/main" xmlns="" val="602996668"/>
                    </a:ext>
                  </a:extLst>
                </a:gridCol>
                <a:gridCol w="1836516">
                  <a:extLst>
                    <a:ext uri="{9D8B030D-6E8A-4147-A177-3AD203B41FA5}">
                      <a16:colId xmlns:a16="http://schemas.microsoft.com/office/drawing/2014/main" xmlns="" val="3105162264"/>
                    </a:ext>
                  </a:extLst>
                </a:gridCol>
              </a:tblGrid>
              <a:tr h="285965">
                <a:tc>
                  <a:txBody>
                    <a:bodyPr/>
                    <a:lstStyle/>
                    <a:p>
                      <a:r>
                        <a:rPr lang="fr-FR" dirty="0" smtClean="0"/>
                        <a:t>Time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Monday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Tuesday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Wednesday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Thursday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Friday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4390075"/>
                  </a:ext>
                </a:extLst>
              </a:tr>
              <a:tr h="285965"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p.e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science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ict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4682346"/>
                  </a:ext>
                </a:extLst>
              </a:tr>
              <a:tr h="458376"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ict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dt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744244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dirty="0" smtClean="0"/>
                        <a:t>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</a:t>
                      </a:r>
                      <a:r>
                        <a:rPr lang="fr-FR" dirty="0" smtClean="0"/>
                        <a:t>nglish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</a:t>
                      </a:r>
                      <a:r>
                        <a:rPr lang="fr-FR" dirty="0" smtClean="0"/>
                        <a:t>rench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</a:t>
                      </a:r>
                      <a:r>
                        <a:rPr lang="fr-FR" dirty="0" smtClean="0"/>
                        <a:t>nglish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dt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dt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92651290"/>
                  </a:ext>
                </a:extLst>
              </a:tr>
              <a:tr h="285965"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19591283"/>
                  </a:ext>
                </a:extLst>
              </a:tr>
              <a:tr h="285965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83967735"/>
                  </a:ext>
                </a:extLst>
              </a:tr>
              <a:tr h="285965"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4818852"/>
                  </a:ext>
                </a:extLst>
              </a:tr>
              <a:tr h="285965"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drama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ict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science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ict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5867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120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fr-FR" sz="4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fr-FR" sz="4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fr-FR" sz="4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fr-FR" sz="4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fr-FR" sz="4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fr-FR" sz="4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fr-FR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fr-FR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FR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fr-FR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fr-FR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              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food,penfriends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fr-FR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" y="1364567"/>
            <a:ext cx="11788726" cy="5373858"/>
          </a:xfrm>
        </p:spPr>
      </p:pic>
    </p:spTree>
    <p:extLst>
      <p:ext uri="{BB962C8B-B14F-4D97-AF65-F5344CB8AC3E}">
        <p14:creationId xmlns:p14="http://schemas.microsoft.com/office/powerpoint/2010/main" xmlns="" val="390359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023" y="365125"/>
            <a:ext cx="11858977" cy="6670675"/>
          </a:xfrm>
        </p:spPr>
      </p:pic>
    </p:spTree>
    <p:extLst>
      <p:ext uri="{BB962C8B-B14F-4D97-AF65-F5344CB8AC3E}">
        <p14:creationId xmlns:p14="http://schemas.microsoft.com/office/powerpoint/2010/main" xmlns="" val="215234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8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Luna</a:t>
            </a:r>
          </a:p>
          <a:p>
            <a:pPr marL="0" indent="0">
              <a:buNone/>
            </a:pPr>
            <a:r>
              <a:rPr lang="fr-FR" sz="8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Salas-Perez</a:t>
            </a:r>
          </a:p>
          <a:p>
            <a:pPr marL="0" indent="0">
              <a:buNone/>
            </a:pPr>
            <a:r>
              <a:rPr lang="fr-FR" sz="8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6</a:t>
            </a:r>
            <a:r>
              <a:rPr lang="fr-FR" sz="8800" baseline="30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sz="8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xmlns="" val="351386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64</Words>
  <Application>Microsoft Office PowerPoint</Application>
  <PresentationFormat>Personnalisé</PresentationFormat>
  <Paragraphs>54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Diapositive 1</vt:lpstr>
      <vt:lpstr>Uniform girls                                                  boys</vt:lpstr>
      <vt:lpstr>Rules (must / mustn’t)</vt:lpstr>
      <vt:lpstr>Diapositive 4</vt:lpstr>
      <vt:lpstr>Spanish        Club                food,penfriends…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franck salas-perez</dc:creator>
  <cp:lastModifiedBy>ChaCha</cp:lastModifiedBy>
  <cp:revision>11</cp:revision>
  <dcterms:created xsi:type="dcterms:W3CDTF">2017-04-29T06:14:01Z</dcterms:created>
  <dcterms:modified xsi:type="dcterms:W3CDTF">2017-05-05T12:33:58Z</dcterms:modified>
</cp:coreProperties>
</file>