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4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46B0-2B95-456D-8D88-B8079275FD69}" type="datetimeFigureOut">
              <a:rPr lang="fr-FR" smtClean="0"/>
              <a:pPr/>
              <a:t>28/04/2017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6A44-0358-4F6F-8C79-1DA06D0FC88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597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46B0-2B95-456D-8D88-B8079275FD69}" type="datetimeFigureOut">
              <a:rPr lang="fr-FR" smtClean="0"/>
              <a:pPr/>
              <a:t>28/04/2017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6A44-0358-4F6F-8C79-1DA06D0FC88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930363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46B0-2B95-456D-8D88-B8079275FD69}" type="datetimeFigureOut">
              <a:rPr lang="fr-FR" smtClean="0"/>
              <a:pPr/>
              <a:t>28/04/2017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6A44-0358-4F6F-8C79-1DA06D0FC88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756468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46B0-2B95-456D-8D88-B8079275FD69}" type="datetimeFigureOut">
              <a:rPr lang="fr-FR" smtClean="0"/>
              <a:pPr/>
              <a:t>28/04/2017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6A44-0358-4F6F-8C79-1DA06D0FC88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255621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46B0-2B95-456D-8D88-B8079275FD69}" type="datetimeFigureOut">
              <a:rPr lang="fr-FR" smtClean="0"/>
              <a:pPr/>
              <a:t>28/04/2017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6A44-0358-4F6F-8C79-1DA06D0FC88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995898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46B0-2B95-456D-8D88-B8079275FD69}" type="datetimeFigureOut">
              <a:rPr lang="fr-FR" smtClean="0"/>
              <a:pPr/>
              <a:t>28/04/2017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6A44-0358-4F6F-8C79-1DA06D0FC88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407784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46B0-2B95-456D-8D88-B8079275FD69}" type="datetimeFigureOut">
              <a:rPr lang="fr-FR" smtClean="0"/>
              <a:pPr/>
              <a:t>28/04/2017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6A44-0358-4F6F-8C79-1DA06D0FC88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1232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46B0-2B95-456D-8D88-B8079275FD69}" type="datetimeFigureOut">
              <a:rPr lang="fr-FR" smtClean="0"/>
              <a:pPr/>
              <a:t>28/04/2017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6A44-0358-4F6F-8C79-1DA06D0FC88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560004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46B0-2B95-456D-8D88-B8079275FD69}" type="datetimeFigureOut">
              <a:rPr lang="fr-FR" smtClean="0"/>
              <a:pPr/>
              <a:t>28/04/2017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6A44-0358-4F6F-8C79-1DA06D0FC88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70554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46B0-2B95-456D-8D88-B8079275FD69}" type="datetimeFigureOut">
              <a:rPr lang="fr-FR" smtClean="0"/>
              <a:pPr/>
              <a:t>28/04/2017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6A44-0358-4F6F-8C79-1DA06D0FC88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270053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46B0-2B95-456D-8D88-B8079275FD69}" type="datetimeFigureOut">
              <a:rPr lang="fr-FR" smtClean="0"/>
              <a:pPr/>
              <a:t>28/04/2017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6A44-0358-4F6F-8C79-1DA06D0FC88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900366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D46B0-2B95-456D-8D88-B8079275FD69}" type="datetimeFigureOut">
              <a:rPr lang="fr-FR" smtClean="0"/>
              <a:pPr/>
              <a:t>28/04/2017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86A44-0358-4F6F-8C79-1DA06D0FC88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85107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 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" name="AutoShape 4" descr=" "/>
          <p:cNvSpPr>
            <a:spLocks noGrp="1" noChangeAspect="1" noChangeArrowheads="1"/>
          </p:cNvSpPr>
          <p:nvPr>
            <p:ph type="subTitle" idx="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326" y="48879"/>
            <a:ext cx="12004158" cy="6776438"/>
          </a:xfrm>
          <a:prstGeom prst="rect">
            <a:avLst/>
          </a:prstGeom>
        </p:spPr>
      </p:pic>
      <p:pic>
        <p:nvPicPr>
          <p:cNvPr id="6" name="Image 5" descr="TFC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8492" y="1"/>
            <a:ext cx="3153508" cy="3153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4148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6242" y="737264"/>
            <a:ext cx="6485861" cy="5440253"/>
          </a:xfrm>
        </p:spPr>
      </p:pic>
    </p:spTree>
    <p:extLst>
      <p:ext uri="{BB962C8B-B14F-4D97-AF65-F5344CB8AC3E}">
        <p14:creationId xmlns:p14="http://schemas.microsoft.com/office/powerpoint/2010/main" xmlns="" val="353865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45079" y="3695496"/>
            <a:ext cx="2928587" cy="2928587"/>
          </a:xfr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5383" y="1786823"/>
            <a:ext cx="2327977" cy="2327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8739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855" y="0"/>
            <a:ext cx="11132289" cy="6781899"/>
          </a:xfrm>
        </p:spPr>
      </p:pic>
    </p:spTree>
    <p:extLst>
      <p:ext uri="{BB962C8B-B14F-4D97-AF65-F5344CB8AC3E}">
        <p14:creationId xmlns:p14="http://schemas.microsoft.com/office/powerpoint/2010/main" xmlns="" val="373011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6688" y="-249790"/>
            <a:ext cx="11079125" cy="7358212"/>
          </a:xfrm>
        </p:spPr>
      </p:pic>
    </p:spTree>
    <p:extLst>
      <p:ext uri="{BB962C8B-B14F-4D97-AF65-F5344CB8AC3E}">
        <p14:creationId xmlns:p14="http://schemas.microsoft.com/office/powerpoint/2010/main" xmlns="" val="170652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53345832"/>
              </p:ext>
            </p:extLst>
          </p:nvPr>
        </p:nvGraphicFramePr>
        <p:xfrm>
          <a:off x="838200" y="1825625"/>
          <a:ext cx="10515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xmlns="" val="2038559754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xmlns="" val="4041719803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xmlns="" val="174341078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xmlns="" val="425244015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xmlns="" val="19641644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              8-9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               9-10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             10-11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            11-12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42588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          Monday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            French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   Physical Education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 Physical Education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 Physical Education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691964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5314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Console Club</a:t>
            </a:r>
            <a:br>
              <a:rPr lang="fr-FR" dirty="0"/>
            </a:b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36487" y="3456428"/>
            <a:ext cx="4319025" cy="180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4746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79381" y="-912426"/>
            <a:ext cx="11633181" cy="7770426"/>
          </a:xfrm>
        </p:spPr>
      </p:pic>
    </p:spTree>
    <p:extLst>
      <p:ext uri="{BB962C8B-B14F-4D97-AF65-F5344CB8AC3E}">
        <p14:creationId xmlns:p14="http://schemas.microsoft.com/office/powerpoint/2010/main" xmlns="" val="274900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5814" y="-375693"/>
            <a:ext cx="10241479" cy="7669628"/>
          </a:xfrm>
        </p:spPr>
      </p:pic>
    </p:spTree>
    <p:extLst>
      <p:ext uri="{BB962C8B-B14F-4D97-AF65-F5344CB8AC3E}">
        <p14:creationId xmlns:p14="http://schemas.microsoft.com/office/powerpoint/2010/main" xmlns="" val="268917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23</Words>
  <Application>Microsoft Office PowerPoint</Application>
  <PresentationFormat>Personnalisé</PresentationFormat>
  <Paragraphs>10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Console Club </vt:lpstr>
      <vt:lpstr>Diapositive 8</vt:lpstr>
      <vt:lpstr>Diapositive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gaetan leluan</dc:creator>
  <cp:lastModifiedBy>Leluan</cp:lastModifiedBy>
  <cp:revision>11</cp:revision>
  <dcterms:created xsi:type="dcterms:W3CDTF">2017-04-27T14:44:28Z</dcterms:created>
  <dcterms:modified xsi:type="dcterms:W3CDTF">2017-04-28T06:41:52Z</dcterms:modified>
</cp:coreProperties>
</file>