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1A06-4A84-4B2D-B15B-9CA9162E455F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073B-10D7-4CA9-9E79-36D6883128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14515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1A06-4A84-4B2D-B15B-9CA9162E455F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073B-10D7-4CA9-9E79-36D6883128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25260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1A06-4A84-4B2D-B15B-9CA9162E455F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073B-10D7-4CA9-9E79-36D6883128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709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1A06-4A84-4B2D-B15B-9CA9162E455F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073B-10D7-4CA9-9E79-36D6883128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765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1A06-4A84-4B2D-B15B-9CA9162E455F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073B-10D7-4CA9-9E79-36D6883128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249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1A06-4A84-4B2D-B15B-9CA9162E455F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073B-10D7-4CA9-9E79-36D6883128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19604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1A06-4A84-4B2D-B15B-9CA9162E455F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073B-10D7-4CA9-9E79-36D6883128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37475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1A06-4A84-4B2D-B15B-9CA9162E455F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073B-10D7-4CA9-9E79-36D6883128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47558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1A06-4A84-4B2D-B15B-9CA9162E455F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073B-10D7-4CA9-9E79-36D6883128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04554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1A06-4A84-4B2D-B15B-9CA9162E455F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073B-10D7-4CA9-9E79-36D6883128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68131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1A06-4A84-4B2D-B15B-9CA9162E455F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073B-10D7-4CA9-9E79-36D6883128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5578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71A06-4A84-4B2D-B15B-9CA9162E455F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7073B-10D7-4CA9-9E79-36D6883128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2059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605968" y="332656"/>
            <a:ext cx="7772400" cy="1470025"/>
          </a:xfrm>
        </p:spPr>
        <p:txBody>
          <a:bodyPr>
            <a:normAutofit/>
          </a:bodyPr>
          <a:lstStyle/>
          <a:p>
            <a:r>
              <a:rPr lang="fr-FR" sz="6600" b="1" i="1" dirty="0" smtClean="0">
                <a:solidFill>
                  <a:srgbClr val="FF0000"/>
                </a:solidFill>
              </a:rPr>
              <a:t>COOKING</a:t>
            </a:r>
            <a:r>
              <a:rPr lang="fr-FR" sz="6600" i="1" dirty="0" smtClean="0">
                <a:solidFill>
                  <a:srgbClr val="FF0000"/>
                </a:solidFill>
              </a:rPr>
              <a:t> </a:t>
            </a:r>
            <a:r>
              <a:rPr lang="fr-FR" sz="6600" b="1" i="1" dirty="0" smtClean="0">
                <a:solidFill>
                  <a:srgbClr val="FF0000"/>
                </a:solidFill>
              </a:rPr>
              <a:t>SCHOOL</a:t>
            </a:r>
            <a:endParaRPr lang="fr-FR" sz="6600" b="1" i="1" dirty="0">
              <a:solidFill>
                <a:srgbClr val="FF0000"/>
              </a:solidFill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35373"/>
            <a:ext cx="6696744" cy="501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5441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854" y="4221088"/>
            <a:ext cx="3551359" cy="2363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221088"/>
            <a:ext cx="2448273" cy="2612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4643" y="117953"/>
            <a:ext cx="3547229" cy="4237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3144"/>
            <a:ext cx="4170271" cy="4067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2032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5724128" cy="3947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955776"/>
            <a:ext cx="4084774" cy="351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4042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3735859" cy="371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55704"/>
            <a:ext cx="3879874" cy="3879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8656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3" y="1768465"/>
            <a:ext cx="8928993" cy="2945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0786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</Words>
  <Application>Microsoft Office PowerPoint</Application>
  <PresentationFormat>Affichage à l'écran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COOKING SCHOOL</vt:lpstr>
      <vt:lpstr>Diapositive 2</vt:lpstr>
      <vt:lpstr>Diapositive 3</vt:lpstr>
      <vt:lpstr>Diapositive 4</vt:lpstr>
      <vt:lpstr>Diapositive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</dc:creator>
  <cp:lastModifiedBy>ChaCha</cp:lastModifiedBy>
  <cp:revision>7</cp:revision>
  <dcterms:created xsi:type="dcterms:W3CDTF">2017-04-27T16:07:16Z</dcterms:created>
  <dcterms:modified xsi:type="dcterms:W3CDTF">2017-05-05T12:31:55Z</dcterms:modified>
</cp:coreProperties>
</file>