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4DC0C-0EFE-491D-A3F3-522BC5D5B921}" type="datetimeFigureOut">
              <a:rPr lang="fr-FR" smtClean="0"/>
              <a:pPr/>
              <a:t>05/05/2017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0CCA4-6E7E-447D-86E9-ECEFB572B61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821737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4DC0C-0EFE-491D-A3F3-522BC5D5B921}" type="datetimeFigureOut">
              <a:rPr lang="fr-FR" smtClean="0"/>
              <a:pPr/>
              <a:t>05/05/2017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0CCA4-6E7E-447D-86E9-ECEFB572B61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4125538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4DC0C-0EFE-491D-A3F3-522BC5D5B921}" type="datetimeFigureOut">
              <a:rPr lang="fr-FR" smtClean="0"/>
              <a:pPr/>
              <a:t>05/05/2017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0CCA4-6E7E-447D-86E9-ECEFB572B61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464342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4DC0C-0EFE-491D-A3F3-522BC5D5B921}" type="datetimeFigureOut">
              <a:rPr lang="fr-FR" smtClean="0"/>
              <a:pPr/>
              <a:t>05/05/2017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0CCA4-6E7E-447D-86E9-ECEFB572B61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950144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4DC0C-0EFE-491D-A3F3-522BC5D5B921}" type="datetimeFigureOut">
              <a:rPr lang="fr-FR" smtClean="0"/>
              <a:pPr/>
              <a:t>05/05/2017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0CCA4-6E7E-447D-86E9-ECEFB572B61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576816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4DC0C-0EFE-491D-A3F3-522BC5D5B921}" type="datetimeFigureOut">
              <a:rPr lang="fr-FR" smtClean="0"/>
              <a:pPr/>
              <a:t>05/05/2017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0CCA4-6E7E-447D-86E9-ECEFB572B61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095680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4DC0C-0EFE-491D-A3F3-522BC5D5B921}" type="datetimeFigureOut">
              <a:rPr lang="fr-FR" smtClean="0"/>
              <a:pPr/>
              <a:t>05/05/2017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0CCA4-6E7E-447D-86E9-ECEFB572B61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381428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4DC0C-0EFE-491D-A3F3-522BC5D5B921}" type="datetimeFigureOut">
              <a:rPr lang="fr-FR" smtClean="0"/>
              <a:pPr/>
              <a:t>05/05/2017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0CCA4-6E7E-447D-86E9-ECEFB572B61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423372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4DC0C-0EFE-491D-A3F3-522BC5D5B921}" type="datetimeFigureOut">
              <a:rPr lang="fr-FR" smtClean="0"/>
              <a:pPr/>
              <a:t>05/05/2017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0CCA4-6E7E-447D-86E9-ECEFB572B61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967945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4DC0C-0EFE-491D-A3F3-522BC5D5B921}" type="datetimeFigureOut">
              <a:rPr lang="fr-FR" smtClean="0"/>
              <a:pPr/>
              <a:t>05/05/2017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0CCA4-6E7E-447D-86E9-ECEFB572B61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544525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4DC0C-0EFE-491D-A3F3-522BC5D5B921}" type="datetimeFigureOut">
              <a:rPr lang="fr-FR" smtClean="0"/>
              <a:pPr/>
              <a:t>05/05/2017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0CCA4-6E7E-447D-86E9-ECEFB572B61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942906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C4DC0C-0EFE-491D-A3F3-522BC5D5B921}" type="datetimeFigureOut">
              <a:rPr lang="fr-FR" smtClean="0"/>
              <a:pPr/>
              <a:t>05/05/2017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0CCA4-6E7E-447D-86E9-ECEFB572B61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449090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 smtClean="0"/>
              <a:t>My</a:t>
            </a:r>
            <a:r>
              <a:rPr lang="fr-FR" dirty="0" smtClean="0"/>
              <a:t> </a:t>
            </a:r>
            <a:r>
              <a:rPr lang="fr-FR" dirty="0" err="1" smtClean="0"/>
              <a:t>ideal</a:t>
            </a:r>
            <a:r>
              <a:rPr lang="fr-FR" dirty="0" smtClean="0"/>
              <a:t> </a:t>
            </a:r>
            <a:r>
              <a:rPr lang="fr-FR" dirty="0" err="1" smtClean="0"/>
              <a:t>school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2634079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 </a:t>
            </a:r>
            <a:r>
              <a:rPr lang="fr-FR" dirty="0" err="1" smtClean="0"/>
              <a:t>my</a:t>
            </a:r>
            <a:r>
              <a:rPr lang="fr-FR" dirty="0" smtClean="0"/>
              <a:t> </a:t>
            </a:r>
            <a:r>
              <a:rPr lang="fr-FR" dirty="0" err="1" smtClean="0"/>
              <a:t>ideal</a:t>
            </a:r>
            <a:r>
              <a:rPr lang="fr-FR" dirty="0" smtClean="0"/>
              <a:t> </a:t>
            </a:r>
            <a:r>
              <a:rPr lang="fr-FR" dirty="0" err="1" smtClean="0"/>
              <a:t>school</a:t>
            </a:r>
            <a:endParaRPr lang="fr-FR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875484"/>
            <a:ext cx="5472608" cy="2744936"/>
          </a:xfrm>
        </p:spPr>
      </p:pic>
    </p:spTree>
    <p:extLst>
      <p:ext uri="{BB962C8B-B14F-4D97-AF65-F5344CB8AC3E}">
        <p14:creationId xmlns="" xmlns:p14="http://schemas.microsoft.com/office/powerpoint/2010/main" val="125502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The </a:t>
            </a:r>
            <a:r>
              <a:rPr lang="fr-FR" dirty="0" err="1" smtClean="0"/>
              <a:t>school</a:t>
            </a:r>
            <a:r>
              <a:rPr lang="fr-FR" dirty="0" smtClean="0"/>
              <a:t> </a:t>
            </a:r>
            <a:r>
              <a:rPr lang="fr-FR" dirty="0" err="1" smtClean="0"/>
              <a:t>uniform</a:t>
            </a:r>
            <a:endParaRPr lang="fr-FR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1700808"/>
            <a:ext cx="2952328" cy="4806116"/>
          </a:xfrm>
        </p:spPr>
      </p:pic>
    </p:spTree>
    <p:extLst>
      <p:ext uri="{BB962C8B-B14F-4D97-AF65-F5344CB8AC3E}">
        <p14:creationId xmlns="" xmlns:p14="http://schemas.microsoft.com/office/powerpoint/2010/main" val="219364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The </a:t>
            </a:r>
            <a:r>
              <a:rPr lang="fr-FR" dirty="0" err="1" smtClean="0"/>
              <a:t>rules</a:t>
            </a:r>
            <a:r>
              <a:rPr lang="fr-FR" dirty="0" smtClean="0"/>
              <a:t> </a:t>
            </a:r>
            <a:endParaRPr lang="fr-FR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1664565"/>
            <a:ext cx="2880320" cy="3351141"/>
          </a:xfrm>
        </p:spPr>
      </p:pic>
    </p:spTree>
    <p:extLst>
      <p:ext uri="{BB962C8B-B14F-4D97-AF65-F5344CB8AC3E}">
        <p14:creationId xmlns="" xmlns:p14="http://schemas.microsoft.com/office/powerpoint/2010/main" val="235918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/>
          <a:lstStyle/>
          <a:p>
            <a:r>
              <a:rPr lang="fr-FR" dirty="0" smtClean="0"/>
              <a:t>The </a:t>
            </a:r>
            <a:r>
              <a:rPr lang="fr-FR" dirty="0" err="1" smtClean="0"/>
              <a:t>timetable</a:t>
            </a:r>
            <a:endParaRPr lang="fr-FR" dirty="0"/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03692902"/>
              </p:ext>
            </p:extLst>
          </p:nvPr>
        </p:nvGraphicFramePr>
        <p:xfrm>
          <a:off x="457200" y="1600200"/>
          <a:ext cx="8229600" cy="333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Monday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Tuesday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Wednesday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Thursday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Friday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9      10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PE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PE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PE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Chemistry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10     11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PE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PE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PE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Chemistry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11     12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Maths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Maths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Maths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Maths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12     1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Lunch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Lunch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Lunch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Lunch</a:t>
                      </a:r>
                      <a:endParaRPr lang="fr-FR" dirty="0"/>
                    </a:p>
                  </a:txBody>
                  <a:tcPr/>
                </a:tc>
              </a:tr>
              <a:tr h="262632">
                <a:tc>
                  <a:txBody>
                    <a:bodyPr/>
                    <a:lstStyle/>
                    <a:p>
                      <a:r>
                        <a:rPr lang="fr-FR" dirty="0" smtClean="0"/>
                        <a:t>1h     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Lunch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Lunch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Lunch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Lunch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2     3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DT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ICT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RE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French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mtClean="0"/>
                        <a:t>3     4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Geography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History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Music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English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738412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The club</a:t>
            </a:r>
            <a:endParaRPr lang="fr-FR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348880"/>
            <a:ext cx="5983583" cy="2369902"/>
          </a:xfrm>
        </p:spPr>
      </p:pic>
    </p:spTree>
    <p:extLst>
      <p:ext uri="{BB962C8B-B14F-4D97-AF65-F5344CB8AC3E}">
        <p14:creationId xmlns="" xmlns:p14="http://schemas.microsoft.com/office/powerpoint/2010/main" val="1678203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63</Words>
  <Application>Microsoft Office PowerPoint</Application>
  <PresentationFormat>Affichage à l'écran (4:3)</PresentationFormat>
  <Paragraphs>46</Paragraphs>
  <Slides>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Thème Office</vt:lpstr>
      <vt:lpstr>My ideal school</vt:lpstr>
      <vt:lpstr>In my ideal school</vt:lpstr>
      <vt:lpstr>The school uniform</vt:lpstr>
      <vt:lpstr>The rules </vt:lpstr>
      <vt:lpstr>The timetable</vt:lpstr>
      <vt:lpstr>The club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ideal school</dc:title>
  <dc:creator>Elias Hayoz</dc:creator>
  <cp:lastModifiedBy>ChaCha</cp:lastModifiedBy>
  <cp:revision>7</cp:revision>
  <dcterms:created xsi:type="dcterms:W3CDTF">2017-04-23T08:18:01Z</dcterms:created>
  <dcterms:modified xsi:type="dcterms:W3CDTF">2017-05-05T12:30:21Z</dcterms:modified>
</cp:coreProperties>
</file>